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334"/>
    <a:srgbClr val="004380"/>
    <a:srgbClr val="7B7C7C"/>
    <a:srgbClr val="808DA5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D830E-6BF3-4D86-967A-F69DA569FE27}" v="12" dt="2021-04-27T14:50:13.037"/>
    <p1510:client id="{F84138AD-D457-4787-A6DC-D6C3EC8A74E9}" v="96" dt="2021-04-27T12:14:59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68" d="100"/>
          <a:sy n="68" d="100"/>
        </p:scale>
        <p:origin x="846" y="66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BOIS, Charlotte" userId="9c6195a4-490d-40bd-811b-647ccffe6952" providerId="ADAL" clId="{840004F7-9575-4AEA-8EBE-2AC0DBB0FA55}"/>
    <pc:docChg chg="undo modSld">
      <pc:chgData name="DUBOIS, Charlotte" userId="9c6195a4-490d-40bd-811b-647ccffe6952" providerId="ADAL" clId="{840004F7-9575-4AEA-8EBE-2AC0DBB0FA55}" dt="2021-04-27T16:20:01.236" v="41" actId="122"/>
      <pc:docMkLst>
        <pc:docMk/>
      </pc:docMkLst>
      <pc:sldChg chg="modSp">
        <pc:chgData name="DUBOIS, Charlotte" userId="9c6195a4-490d-40bd-811b-647ccffe6952" providerId="ADAL" clId="{840004F7-9575-4AEA-8EBE-2AC0DBB0FA55}" dt="2021-04-27T16:17:49.432" v="23" actId="1076"/>
        <pc:sldMkLst>
          <pc:docMk/>
          <pc:sldMk cId="3184425867" sldId="378"/>
        </pc:sldMkLst>
        <pc:spChg chg="mod">
          <ac:chgData name="DUBOIS, Charlotte" userId="9c6195a4-490d-40bd-811b-647ccffe6952" providerId="ADAL" clId="{840004F7-9575-4AEA-8EBE-2AC0DBB0FA55}" dt="2021-04-27T16:16:53.489" v="12" actId="14100"/>
          <ac:spMkLst>
            <pc:docMk/>
            <pc:sldMk cId="3184425867" sldId="378"/>
            <ac:spMk id="5" creationId="{A70F2134-AFC9-47B0-A1CF-81D9BC0255D7}"/>
          </ac:spMkLst>
        </pc:spChg>
        <pc:spChg chg="mod">
          <ac:chgData name="DUBOIS, Charlotte" userId="9c6195a4-490d-40bd-811b-647ccffe6952" providerId="ADAL" clId="{840004F7-9575-4AEA-8EBE-2AC0DBB0FA55}" dt="2021-04-27T16:17:38.897" v="21" actId="14100"/>
          <ac:spMkLst>
            <pc:docMk/>
            <pc:sldMk cId="3184425867" sldId="378"/>
            <ac:spMk id="8" creationId="{74890AAD-AC78-4F95-BE96-67EF6C021E74}"/>
          </ac:spMkLst>
        </pc:spChg>
        <pc:spChg chg="mod">
          <ac:chgData name="DUBOIS, Charlotte" userId="9c6195a4-490d-40bd-811b-647ccffe6952" providerId="ADAL" clId="{840004F7-9575-4AEA-8EBE-2AC0DBB0FA55}" dt="2021-04-27T16:17:49.432" v="23" actId="1076"/>
          <ac:spMkLst>
            <pc:docMk/>
            <pc:sldMk cId="3184425867" sldId="378"/>
            <ac:spMk id="9" creationId="{8F0DC4B2-B28E-485C-8A83-B1D0915540DD}"/>
          </ac:spMkLst>
        </pc:spChg>
        <pc:spChg chg="mod">
          <ac:chgData name="DUBOIS, Charlotte" userId="9c6195a4-490d-40bd-811b-647ccffe6952" providerId="ADAL" clId="{840004F7-9575-4AEA-8EBE-2AC0DBB0FA55}" dt="2021-04-27T16:17:21.334" v="18" actId="14100"/>
          <ac:spMkLst>
            <pc:docMk/>
            <pc:sldMk cId="3184425867" sldId="378"/>
            <ac:spMk id="13" creationId="{497B2ED1-3761-45B9-9797-92CEB40540C0}"/>
          </ac:spMkLst>
        </pc:spChg>
        <pc:spChg chg="mod">
          <ac:chgData name="DUBOIS, Charlotte" userId="9c6195a4-490d-40bd-811b-647ccffe6952" providerId="ADAL" clId="{840004F7-9575-4AEA-8EBE-2AC0DBB0FA55}" dt="2021-04-27T16:17:29.506" v="19" actId="1076"/>
          <ac:spMkLst>
            <pc:docMk/>
            <pc:sldMk cId="3184425867" sldId="378"/>
            <ac:spMk id="14" creationId="{8182929D-27A8-4260-85EB-87BB2AE7F1DA}"/>
          </ac:spMkLst>
        </pc:spChg>
        <pc:spChg chg="mod">
          <ac:chgData name="DUBOIS, Charlotte" userId="9c6195a4-490d-40bd-811b-647ccffe6952" providerId="ADAL" clId="{840004F7-9575-4AEA-8EBE-2AC0DBB0FA55}" dt="2021-04-27T16:16:57.425" v="13" actId="14100"/>
          <ac:spMkLst>
            <pc:docMk/>
            <pc:sldMk cId="3184425867" sldId="378"/>
            <ac:spMk id="17" creationId="{84BE10E6-EF4A-4910-A88A-BD694D96EB5F}"/>
          </ac:spMkLst>
        </pc:spChg>
        <pc:spChg chg="mod">
          <ac:chgData name="DUBOIS, Charlotte" userId="9c6195a4-490d-40bd-811b-647ccffe6952" providerId="ADAL" clId="{840004F7-9575-4AEA-8EBE-2AC0DBB0FA55}" dt="2021-04-27T16:17:00.681" v="14" actId="1076"/>
          <ac:spMkLst>
            <pc:docMk/>
            <pc:sldMk cId="3184425867" sldId="378"/>
            <ac:spMk id="18" creationId="{4621CFB7-A7B0-4056-9D92-EAAF80C9C065}"/>
          </ac:spMkLst>
        </pc:spChg>
        <pc:grpChg chg="mod">
          <ac:chgData name="DUBOIS, Charlotte" userId="9c6195a4-490d-40bd-811b-647ccffe6952" providerId="ADAL" clId="{840004F7-9575-4AEA-8EBE-2AC0DBB0FA55}" dt="2021-04-27T16:17:35.378" v="20" actId="14100"/>
          <ac:grpSpMkLst>
            <pc:docMk/>
            <pc:sldMk cId="3184425867" sldId="378"/>
            <ac:grpSpMk id="6" creationId="{0638404C-6101-4863-B6A5-C7157F9D1DD9}"/>
          </ac:grpSpMkLst>
        </pc:grpChg>
        <pc:grpChg chg="mod">
          <ac:chgData name="DUBOIS, Charlotte" userId="9c6195a4-490d-40bd-811b-647ccffe6952" providerId="ADAL" clId="{840004F7-9575-4AEA-8EBE-2AC0DBB0FA55}" dt="2021-04-27T16:17:17.228" v="17" actId="14100"/>
          <ac:grpSpMkLst>
            <pc:docMk/>
            <pc:sldMk cId="3184425867" sldId="378"/>
            <ac:grpSpMk id="11" creationId="{C1967FAA-E008-49C2-A5D5-7C68D5182E76}"/>
          </ac:grpSpMkLst>
        </pc:grpChg>
        <pc:grpChg chg="mod">
          <ac:chgData name="DUBOIS, Charlotte" userId="9c6195a4-490d-40bd-811b-647ccffe6952" providerId="ADAL" clId="{840004F7-9575-4AEA-8EBE-2AC0DBB0FA55}" dt="2021-04-27T16:17:06.649" v="15" actId="14100"/>
          <ac:grpSpMkLst>
            <pc:docMk/>
            <pc:sldMk cId="3184425867" sldId="378"/>
            <ac:grpSpMk id="15" creationId="{1E1FDBB8-931E-4490-B951-75F222A48DB1}"/>
          </ac:grpSpMkLst>
        </pc:grpChg>
        <pc:picChg chg="mod">
          <ac:chgData name="DUBOIS, Charlotte" userId="9c6195a4-490d-40bd-811b-647ccffe6952" providerId="ADAL" clId="{840004F7-9575-4AEA-8EBE-2AC0DBB0FA55}" dt="2021-04-27T16:17:41.504" v="22" actId="14100"/>
          <ac:picMkLst>
            <pc:docMk/>
            <pc:sldMk cId="3184425867" sldId="378"/>
            <ac:picMk id="20" creationId="{28CECD5B-40D6-4FF7-8369-FEF9CA35F753}"/>
          </ac:picMkLst>
        </pc:picChg>
      </pc:sldChg>
      <pc:sldChg chg="modSp">
        <pc:chgData name="DUBOIS, Charlotte" userId="9c6195a4-490d-40bd-811b-647ccffe6952" providerId="ADAL" clId="{840004F7-9575-4AEA-8EBE-2AC0DBB0FA55}" dt="2021-04-27T16:18:34.309" v="26" actId="123"/>
        <pc:sldMkLst>
          <pc:docMk/>
          <pc:sldMk cId="568891293" sldId="382"/>
        </pc:sldMkLst>
        <pc:spChg chg="mod">
          <ac:chgData name="DUBOIS, Charlotte" userId="9c6195a4-490d-40bd-811b-647ccffe6952" providerId="ADAL" clId="{840004F7-9575-4AEA-8EBE-2AC0DBB0FA55}" dt="2021-04-27T16:18:21.827" v="25" actId="1076"/>
          <ac:spMkLst>
            <pc:docMk/>
            <pc:sldMk cId="568891293" sldId="382"/>
            <ac:spMk id="5" creationId="{A70F2134-AFC9-47B0-A1CF-81D9BC0255D7}"/>
          </ac:spMkLst>
        </pc:spChg>
        <pc:spChg chg="mod">
          <ac:chgData name="DUBOIS, Charlotte" userId="9c6195a4-490d-40bd-811b-647ccffe6952" providerId="ADAL" clId="{840004F7-9575-4AEA-8EBE-2AC0DBB0FA55}" dt="2021-04-27T16:18:34.309" v="26" actId="123"/>
          <ac:spMkLst>
            <pc:docMk/>
            <pc:sldMk cId="568891293" sldId="382"/>
            <ac:spMk id="33" creationId="{B5AB55D5-3864-491D-A2F5-39459286EC49}"/>
          </ac:spMkLst>
        </pc:spChg>
      </pc:sldChg>
      <pc:sldChg chg="modSp">
        <pc:chgData name="DUBOIS, Charlotte" userId="9c6195a4-490d-40bd-811b-647ccffe6952" providerId="ADAL" clId="{840004F7-9575-4AEA-8EBE-2AC0DBB0FA55}" dt="2021-04-27T16:18:40.165" v="27" actId="123"/>
        <pc:sldMkLst>
          <pc:docMk/>
          <pc:sldMk cId="1880911878" sldId="383"/>
        </pc:sldMkLst>
        <pc:spChg chg="mod">
          <ac:chgData name="DUBOIS, Charlotte" userId="9c6195a4-490d-40bd-811b-647ccffe6952" providerId="ADAL" clId="{840004F7-9575-4AEA-8EBE-2AC0DBB0FA55}" dt="2021-04-27T16:18:40.165" v="27" actId="123"/>
          <ac:spMkLst>
            <pc:docMk/>
            <pc:sldMk cId="1880911878" sldId="383"/>
            <ac:spMk id="15" creationId="{B5F7575D-ACDD-4221-B1BE-1E03F7508D92}"/>
          </ac:spMkLst>
        </pc:spChg>
      </pc:sldChg>
      <pc:sldChg chg="modSp">
        <pc:chgData name="DUBOIS, Charlotte" userId="9c6195a4-490d-40bd-811b-647ccffe6952" providerId="ADAL" clId="{840004F7-9575-4AEA-8EBE-2AC0DBB0FA55}" dt="2021-04-27T16:18:53.135" v="29" actId="14100"/>
        <pc:sldMkLst>
          <pc:docMk/>
          <pc:sldMk cId="3651136637" sldId="384"/>
        </pc:sldMkLst>
        <pc:spChg chg="mod">
          <ac:chgData name="DUBOIS, Charlotte" userId="9c6195a4-490d-40bd-811b-647ccffe6952" providerId="ADAL" clId="{840004F7-9575-4AEA-8EBE-2AC0DBB0FA55}" dt="2021-04-27T16:18:53.135" v="29" actId="14100"/>
          <ac:spMkLst>
            <pc:docMk/>
            <pc:sldMk cId="3651136637" sldId="384"/>
            <ac:spMk id="14" creationId="{32D80AD3-D649-45DB-824C-399C10BA470F}"/>
          </ac:spMkLst>
        </pc:spChg>
      </pc:sldChg>
      <pc:sldChg chg="modSp">
        <pc:chgData name="DUBOIS, Charlotte" userId="9c6195a4-490d-40bd-811b-647ccffe6952" providerId="ADAL" clId="{840004F7-9575-4AEA-8EBE-2AC0DBB0FA55}" dt="2021-04-27T16:19:01.475" v="31" actId="14100"/>
        <pc:sldMkLst>
          <pc:docMk/>
          <pc:sldMk cId="768422556" sldId="385"/>
        </pc:sldMkLst>
        <pc:spChg chg="mod">
          <ac:chgData name="DUBOIS, Charlotte" userId="9c6195a4-490d-40bd-811b-647ccffe6952" providerId="ADAL" clId="{840004F7-9575-4AEA-8EBE-2AC0DBB0FA55}" dt="2021-04-27T16:19:01.475" v="31" actId="14100"/>
          <ac:spMkLst>
            <pc:docMk/>
            <pc:sldMk cId="768422556" sldId="385"/>
            <ac:spMk id="16" creationId="{3227CF1A-083C-474E-8EA9-5F59B774994B}"/>
          </ac:spMkLst>
        </pc:spChg>
      </pc:sldChg>
      <pc:sldChg chg="modSp">
        <pc:chgData name="DUBOIS, Charlotte" userId="9c6195a4-490d-40bd-811b-647ccffe6952" providerId="ADAL" clId="{840004F7-9575-4AEA-8EBE-2AC0DBB0FA55}" dt="2021-04-27T16:19:36.918" v="36" actId="1076"/>
        <pc:sldMkLst>
          <pc:docMk/>
          <pc:sldMk cId="2798388640" sldId="392"/>
        </pc:sldMkLst>
        <pc:spChg chg="mod">
          <ac:chgData name="DUBOIS, Charlotte" userId="9c6195a4-490d-40bd-811b-647ccffe6952" providerId="ADAL" clId="{840004F7-9575-4AEA-8EBE-2AC0DBB0FA55}" dt="2021-04-27T16:19:36.918" v="36" actId="1076"/>
          <ac:spMkLst>
            <pc:docMk/>
            <pc:sldMk cId="2798388640" sldId="392"/>
            <ac:spMk id="21" creationId="{E2637C69-C5EA-4E54-AA6E-82E15FF65A2E}"/>
          </ac:spMkLst>
        </pc:spChg>
        <pc:spChg chg="mod">
          <ac:chgData name="DUBOIS, Charlotte" userId="9c6195a4-490d-40bd-811b-647ccffe6952" providerId="ADAL" clId="{840004F7-9575-4AEA-8EBE-2AC0DBB0FA55}" dt="2021-04-27T16:19:32.160" v="35" actId="1076"/>
          <ac:spMkLst>
            <pc:docMk/>
            <pc:sldMk cId="2798388640" sldId="392"/>
            <ac:spMk id="28" creationId="{D621FAB6-7AE3-43B2-A0BC-DBB49B09765D}"/>
          </ac:spMkLst>
        </pc:spChg>
        <pc:grpChg chg="mod">
          <ac:chgData name="DUBOIS, Charlotte" userId="9c6195a4-490d-40bd-811b-647ccffe6952" providerId="ADAL" clId="{840004F7-9575-4AEA-8EBE-2AC0DBB0FA55}" dt="2021-04-27T16:19:20.761" v="34" actId="14100"/>
          <ac:grpSpMkLst>
            <pc:docMk/>
            <pc:sldMk cId="2798388640" sldId="392"/>
            <ac:grpSpMk id="7" creationId="{1260BA60-7092-4961-83FA-4CB086270560}"/>
          </ac:grpSpMkLst>
        </pc:grpChg>
      </pc:sldChg>
      <pc:sldChg chg="modSp">
        <pc:chgData name="DUBOIS, Charlotte" userId="9c6195a4-490d-40bd-811b-647ccffe6952" providerId="ADAL" clId="{840004F7-9575-4AEA-8EBE-2AC0DBB0FA55}" dt="2021-04-27T16:20:01.236" v="41" actId="122"/>
        <pc:sldMkLst>
          <pc:docMk/>
          <pc:sldMk cId="4219719357" sldId="393"/>
        </pc:sldMkLst>
        <pc:spChg chg="mod">
          <ac:chgData name="DUBOIS, Charlotte" userId="9c6195a4-490d-40bd-811b-647ccffe6952" providerId="ADAL" clId="{840004F7-9575-4AEA-8EBE-2AC0DBB0FA55}" dt="2021-04-27T16:19:53.893" v="39" actId="14100"/>
          <ac:spMkLst>
            <pc:docMk/>
            <pc:sldMk cId="4219719357" sldId="393"/>
            <ac:spMk id="29" creationId="{207D56FA-3C6C-4758-B9D9-191686D7711A}"/>
          </ac:spMkLst>
        </pc:spChg>
        <pc:spChg chg="mod">
          <ac:chgData name="DUBOIS, Charlotte" userId="9c6195a4-490d-40bd-811b-647ccffe6952" providerId="ADAL" clId="{840004F7-9575-4AEA-8EBE-2AC0DBB0FA55}" dt="2021-04-27T16:19:46.783" v="38" actId="14100"/>
          <ac:spMkLst>
            <pc:docMk/>
            <pc:sldMk cId="4219719357" sldId="393"/>
            <ac:spMk id="31" creationId="{8E8E38B6-7CFD-41E7-BD5D-D7FD39D85927}"/>
          </ac:spMkLst>
        </pc:spChg>
        <pc:spChg chg="mod">
          <ac:chgData name="DUBOIS, Charlotte" userId="9c6195a4-490d-40bd-811b-647ccffe6952" providerId="ADAL" clId="{840004F7-9575-4AEA-8EBE-2AC0DBB0FA55}" dt="2021-04-27T16:19:43.227" v="37" actId="1076"/>
          <ac:spMkLst>
            <pc:docMk/>
            <pc:sldMk cId="4219719357" sldId="393"/>
            <ac:spMk id="32" creationId="{C86AAC31-B038-4C05-B000-14069F9CA5FC}"/>
          </ac:spMkLst>
        </pc:spChg>
        <pc:spChg chg="mod">
          <ac:chgData name="DUBOIS, Charlotte" userId="9c6195a4-490d-40bd-811b-647ccffe6952" providerId="ADAL" clId="{840004F7-9575-4AEA-8EBE-2AC0DBB0FA55}" dt="2021-04-27T16:19:59.318" v="40" actId="14100"/>
          <ac:spMkLst>
            <pc:docMk/>
            <pc:sldMk cId="4219719357" sldId="393"/>
            <ac:spMk id="37" creationId="{519062AB-630C-4EBF-8C89-1802B18AE7B9}"/>
          </ac:spMkLst>
        </pc:spChg>
        <pc:spChg chg="mod">
          <ac:chgData name="DUBOIS, Charlotte" userId="9c6195a4-490d-40bd-811b-647ccffe6952" providerId="ADAL" clId="{840004F7-9575-4AEA-8EBE-2AC0DBB0FA55}" dt="2021-04-27T16:20:01.236" v="41" actId="122"/>
          <ac:spMkLst>
            <pc:docMk/>
            <pc:sldMk cId="4219719357" sldId="393"/>
            <ac:spMk id="39" creationId="{0B05FB74-F0C1-462D-8A2B-466F55DD80CE}"/>
          </ac:spMkLst>
        </pc:spChg>
      </pc:sldChg>
    </pc:docChg>
  </pc:docChgLst>
  <pc:docChgLst>
    <pc:chgData name="Schaal, Norbert" userId="18b7658d-69c8-4ee4-b0f3-7f55cc0e7aae" providerId="ADAL" clId="{07DD830E-6BF3-4D86-967A-F69DA569FE27}"/>
    <pc:docChg chg="modSld modNotesMaster">
      <pc:chgData name="Schaal, Norbert" userId="18b7658d-69c8-4ee4-b0f3-7f55cc0e7aae" providerId="ADAL" clId="{07DD830E-6BF3-4D86-967A-F69DA569FE27}" dt="2021-04-27T14:55:48.867" v="253" actId="20577"/>
      <pc:docMkLst>
        <pc:docMk/>
      </pc:docMkLst>
      <pc:sldChg chg="modSp">
        <pc:chgData name="Schaal, Norbert" userId="18b7658d-69c8-4ee4-b0f3-7f55cc0e7aae" providerId="ADAL" clId="{07DD830E-6BF3-4D86-967A-F69DA569FE27}" dt="2021-04-27T14:40:00.478" v="26" actId="20577"/>
        <pc:sldMkLst>
          <pc:docMk/>
          <pc:sldMk cId="3184425867" sldId="378"/>
        </pc:sldMkLst>
        <pc:spChg chg="mod">
          <ac:chgData name="Schaal, Norbert" userId="18b7658d-69c8-4ee4-b0f3-7f55cc0e7aae" providerId="ADAL" clId="{07DD830E-6BF3-4D86-967A-F69DA569FE27}" dt="2021-04-27T14:40:00.478" v="26" actId="20577"/>
          <ac:spMkLst>
            <pc:docMk/>
            <pc:sldMk cId="3184425867" sldId="378"/>
            <ac:spMk id="14" creationId="{8182929D-27A8-4260-85EB-87BB2AE7F1DA}"/>
          </ac:spMkLst>
        </pc:spChg>
      </pc:sldChg>
      <pc:sldChg chg="modSp">
        <pc:chgData name="Schaal, Norbert" userId="18b7658d-69c8-4ee4-b0f3-7f55cc0e7aae" providerId="ADAL" clId="{07DD830E-6BF3-4D86-967A-F69DA569FE27}" dt="2021-04-27T14:41:19.523" v="62" actId="20577"/>
        <pc:sldMkLst>
          <pc:docMk/>
          <pc:sldMk cId="541504159" sldId="379"/>
        </pc:sldMkLst>
        <pc:spChg chg="mod">
          <ac:chgData name="Schaal, Norbert" userId="18b7658d-69c8-4ee4-b0f3-7f55cc0e7aae" providerId="ADAL" clId="{07DD830E-6BF3-4D86-967A-F69DA569FE27}" dt="2021-04-27T14:41:19.523" v="62" actId="20577"/>
          <ac:spMkLst>
            <pc:docMk/>
            <pc:sldMk cId="541504159" sldId="379"/>
            <ac:spMk id="2" creationId="{8FB60510-ED58-184F-94DE-AE487D7FD802}"/>
          </ac:spMkLst>
        </pc:spChg>
      </pc:sldChg>
      <pc:sldChg chg="modSp">
        <pc:chgData name="Schaal, Norbert" userId="18b7658d-69c8-4ee4-b0f3-7f55cc0e7aae" providerId="ADAL" clId="{07DD830E-6BF3-4D86-967A-F69DA569FE27}" dt="2021-04-27T14:40:35.756" v="54" actId="20577"/>
        <pc:sldMkLst>
          <pc:docMk/>
          <pc:sldMk cId="695138876" sldId="380"/>
        </pc:sldMkLst>
        <pc:spChg chg="mod">
          <ac:chgData name="Schaal, Norbert" userId="18b7658d-69c8-4ee4-b0f3-7f55cc0e7aae" providerId="ADAL" clId="{07DD830E-6BF3-4D86-967A-F69DA569FE27}" dt="2021-04-27T14:40:35.756" v="54" actId="20577"/>
          <ac:spMkLst>
            <pc:docMk/>
            <pc:sldMk cId="695138876" sldId="380"/>
            <ac:spMk id="21" creationId="{956C0398-5236-4BB5-9A46-60F9A2101059}"/>
          </ac:spMkLst>
        </pc:spChg>
      </pc:sldChg>
      <pc:sldChg chg="modSp">
        <pc:chgData name="Schaal, Norbert" userId="18b7658d-69c8-4ee4-b0f3-7f55cc0e7aae" providerId="ADAL" clId="{07DD830E-6BF3-4D86-967A-F69DA569FE27}" dt="2021-04-27T14:48:07.635" v="198" actId="207"/>
        <pc:sldMkLst>
          <pc:docMk/>
          <pc:sldMk cId="568891293" sldId="382"/>
        </pc:sldMkLst>
        <pc:spChg chg="mod">
          <ac:chgData name="Schaal, Norbert" userId="18b7658d-69c8-4ee4-b0f3-7f55cc0e7aae" providerId="ADAL" clId="{07DD830E-6BF3-4D86-967A-F69DA569FE27}" dt="2021-04-27T14:48:07.635" v="198" actId="207"/>
          <ac:spMkLst>
            <pc:docMk/>
            <pc:sldMk cId="568891293" sldId="382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7:59.458" v="197" actId="207"/>
        <pc:sldMkLst>
          <pc:docMk/>
          <pc:sldMk cId="1880911878" sldId="383"/>
        </pc:sldMkLst>
        <pc:spChg chg="mod">
          <ac:chgData name="Schaal, Norbert" userId="18b7658d-69c8-4ee4-b0f3-7f55cc0e7aae" providerId="ADAL" clId="{07DD830E-6BF3-4D86-967A-F69DA569FE27}" dt="2021-04-27T14:43:18.734" v="89" actId="20577"/>
          <ac:spMkLst>
            <pc:docMk/>
            <pc:sldMk cId="1880911878" sldId="383"/>
            <ac:spMk id="15" creationId="{B5F7575D-ACDD-4221-B1BE-1E03F7508D92}"/>
          </ac:spMkLst>
        </pc:spChg>
        <pc:spChg chg="mod">
          <ac:chgData name="Schaal, Norbert" userId="18b7658d-69c8-4ee4-b0f3-7f55cc0e7aae" providerId="ADAL" clId="{07DD830E-6BF3-4D86-967A-F69DA569FE27}" dt="2021-04-27T14:47:59.458" v="197" actId="207"/>
          <ac:spMkLst>
            <pc:docMk/>
            <pc:sldMk cId="1880911878" sldId="383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7:44.501" v="196" actId="207"/>
        <pc:sldMkLst>
          <pc:docMk/>
          <pc:sldMk cId="3651136637" sldId="384"/>
        </pc:sldMkLst>
        <pc:spChg chg="mod">
          <ac:chgData name="Schaal, Norbert" userId="18b7658d-69c8-4ee4-b0f3-7f55cc0e7aae" providerId="ADAL" clId="{07DD830E-6BF3-4D86-967A-F69DA569FE27}" dt="2021-04-27T14:47:44.501" v="196" actId="207"/>
          <ac:spMkLst>
            <pc:docMk/>
            <pc:sldMk cId="3651136637" sldId="384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7:08.741" v="153" actId="207"/>
        <pc:sldMkLst>
          <pc:docMk/>
          <pc:sldMk cId="768422556" sldId="385"/>
        </pc:sldMkLst>
        <pc:spChg chg="mod">
          <ac:chgData name="Schaal, Norbert" userId="18b7658d-69c8-4ee4-b0f3-7f55cc0e7aae" providerId="ADAL" clId="{07DD830E-6BF3-4D86-967A-F69DA569FE27}" dt="2021-04-27T14:47:08.741" v="153" actId="207"/>
          <ac:spMkLst>
            <pc:docMk/>
            <pc:sldMk cId="768422556" sldId="385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6:36.111" v="109" actId="207"/>
        <pc:sldMkLst>
          <pc:docMk/>
          <pc:sldMk cId="209956647" sldId="386"/>
        </pc:sldMkLst>
        <pc:spChg chg="mod">
          <ac:chgData name="Schaal, Norbert" userId="18b7658d-69c8-4ee4-b0f3-7f55cc0e7aae" providerId="ADAL" clId="{07DD830E-6BF3-4D86-967A-F69DA569FE27}" dt="2021-04-27T14:46:36.111" v="109" actId="207"/>
          <ac:spMkLst>
            <pc:docMk/>
            <pc:sldMk cId="209956647" sldId="386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54:24.886" v="225" actId="20577"/>
        <pc:sldMkLst>
          <pc:docMk/>
          <pc:sldMk cId="1224428602" sldId="387"/>
        </pc:sldMkLst>
        <pc:spChg chg="mod">
          <ac:chgData name="Schaal, Norbert" userId="18b7658d-69c8-4ee4-b0f3-7f55cc0e7aae" providerId="ADAL" clId="{07DD830E-6BF3-4D86-967A-F69DA569FE27}" dt="2021-04-27T14:54:24.886" v="225" actId="20577"/>
          <ac:spMkLst>
            <pc:docMk/>
            <pc:sldMk cId="1224428602" sldId="387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8:25.251" v="199" actId="207"/>
        <pc:sldMkLst>
          <pc:docMk/>
          <pc:sldMk cId="776678936" sldId="388"/>
        </pc:sldMkLst>
        <pc:spChg chg="mod">
          <ac:chgData name="Schaal, Norbert" userId="18b7658d-69c8-4ee4-b0f3-7f55cc0e7aae" providerId="ADAL" clId="{07DD830E-6BF3-4D86-967A-F69DA569FE27}" dt="2021-04-27T14:48:25.251" v="199" actId="207"/>
          <ac:spMkLst>
            <pc:docMk/>
            <pc:sldMk cId="776678936" sldId="388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8:34.574" v="200" actId="207"/>
        <pc:sldMkLst>
          <pc:docMk/>
          <pc:sldMk cId="349119524" sldId="389"/>
        </pc:sldMkLst>
        <pc:spChg chg="mod">
          <ac:chgData name="Schaal, Norbert" userId="18b7658d-69c8-4ee4-b0f3-7f55cc0e7aae" providerId="ADAL" clId="{07DD830E-6BF3-4D86-967A-F69DA569FE27}" dt="2021-04-27T14:48:34.574" v="200" actId="207"/>
          <ac:spMkLst>
            <pc:docMk/>
            <pc:sldMk cId="349119524" sldId="389"/>
            <ac:spMk id="16" creationId="{89F104C3-0531-4AAB-B3B8-D1AD8197940D}"/>
          </ac:spMkLst>
        </pc:spChg>
      </pc:sldChg>
      <pc:sldChg chg="modSp">
        <pc:chgData name="Schaal, Norbert" userId="18b7658d-69c8-4ee4-b0f3-7f55cc0e7aae" providerId="ADAL" clId="{07DD830E-6BF3-4D86-967A-F69DA569FE27}" dt="2021-04-27T14:49:27.014" v="207" actId="1076"/>
        <pc:sldMkLst>
          <pc:docMk/>
          <pc:sldMk cId="2232501151" sldId="390"/>
        </pc:sldMkLst>
        <pc:spChg chg="mod">
          <ac:chgData name="Schaal, Norbert" userId="18b7658d-69c8-4ee4-b0f3-7f55cc0e7aae" providerId="ADAL" clId="{07DD830E-6BF3-4D86-967A-F69DA569FE27}" dt="2021-04-27T14:49:27.014" v="207" actId="1076"/>
          <ac:spMkLst>
            <pc:docMk/>
            <pc:sldMk cId="2232501151" sldId="390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49:36.614" v="208" actId="1076"/>
        <pc:sldMkLst>
          <pc:docMk/>
          <pc:sldMk cId="2880261001" sldId="391"/>
        </pc:sldMkLst>
        <pc:spChg chg="mod">
          <ac:chgData name="Schaal, Norbert" userId="18b7658d-69c8-4ee4-b0f3-7f55cc0e7aae" providerId="ADAL" clId="{07DD830E-6BF3-4D86-967A-F69DA569FE27}" dt="2021-04-27T14:49:06.626" v="206" actId="20577"/>
          <ac:spMkLst>
            <pc:docMk/>
            <pc:sldMk cId="2880261001" sldId="391"/>
            <ac:spMk id="16" creationId="{036B87D0-2E9A-49A0-8670-F9DE08DD48BB}"/>
          </ac:spMkLst>
        </pc:spChg>
        <pc:spChg chg="mod">
          <ac:chgData name="Schaal, Norbert" userId="18b7658d-69c8-4ee4-b0f3-7f55cc0e7aae" providerId="ADAL" clId="{07DD830E-6BF3-4D86-967A-F69DA569FE27}" dt="2021-04-27T14:49:36.614" v="208" actId="1076"/>
          <ac:spMkLst>
            <pc:docMk/>
            <pc:sldMk cId="2880261001" sldId="391"/>
            <ac:spMk id="49" creationId="{A9EB0912-EC26-488F-AA80-7B708585D4CB}"/>
          </ac:spMkLst>
        </pc:spChg>
      </pc:sldChg>
      <pc:sldChg chg="modSp">
        <pc:chgData name="Schaal, Norbert" userId="18b7658d-69c8-4ee4-b0f3-7f55cc0e7aae" providerId="ADAL" clId="{07DD830E-6BF3-4D86-967A-F69DA569FE27}" dt="2021-04-27T14:50:28.110" v="217" actId="20577"/>
        <pc:sldMkLst>
          <pc:docMk/>
          <pc:sldMk cId="2798388640" sldId="392"/>
        </pc:sldMkLst>
        <pc:spChg chg="mod">
          <ac:chgData name="Schaal, Norbert" userId="18b7658d-69c8-4ee4-b0f3-7f55cc0e7aae" providerId="ADAL" clId="{07DD830E-6BF3-4D86-967A-F69DA569FE27}" dt="2021-04-27T14:50:28.110" v="217" actId="20577"/>
          <ac:spMkLst>
            <pc:docMk/>
            <pc:sldMk cId="2798388640" sldId="392"/>
            <ac:spMk id="2" creationId="{8FB60510-ED58-184F-94DE-AE487D7FD802}"/>
          </ac:spMkLst>
        </pc:spChg>
      </pc:sldChg>
      <pc:sldChg chg="modSp">
        <pc:chgData name="Schaal, Norbert" userId="18b7658d-69c8-4ee4-b0f3-7f55cc0e7aae" providerId="ADAL" clId="{07DD830E-6BF3-4D86-967A-F69DA569FE27}" dt="2021-04-27T14:55:48.867" v="253" actId="20577"/>
        <pc:sldMkLst>
          <pc:docMk/>
          <pc:sldMk cId="4219719357" sldId="393"/>
        </pc:sldMkLst>
        <pc:spChg chg="mod">
          <ac:chgData name="Schaal, Norbert" userId="18b7658d-69c8-4ee4-b0f3-7f55cc0e7aae" providerId="ADAL" clId="{07DD830E-6BF3-4D86-967A-F69DA569FE27}" dt="2021-04-27T14:55:48.867" v="253" actId="20577"/>
          <ac:spMkLst>
            <pc:docMk/>
            <pc:sldMk cId="4219719357" sldId="393"/>
            <ac:spMk id="30" creationId="{4DF32539-9F4D-4B6E-87E8-D83E424F49C1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Goldene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Regeln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</a:t>
            </a:r>
          </a:p>
          <a:p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des Moderators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err="1"/>
              <a:t>Titel</a:t>
            </a:r>
            <a:r>
              <a:rPr lang="en-US" sz="2400" b="1" dirty="0"/>
              <a:t> des </a:t>
            </a:r>
            <a:r>
              <a:rPr lang="en-US" sz="2400" b="1" dirty="0" err="1"/>
              <a:t>Treffen</a:t>
            </a:r>
            <a:br>
              <a:rPr lang="en-US" sz="2400" dirty="0"/>
            </a:br>
            <a:r>
              <a:rPr lang="en-US" sz="2400" dirty="0"/>
              <a:t>Datum</a:t>
            </a:r>
            <a:br>
              <a:rPr lang="en-US" sz="2400" dirty="0"/>
            </a:br>
            <a:r>
              <a:rPr lang="en-US" sz="2400" dirty="0" err="1"/>
              <a:t>LOrt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2598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PSA - </a:t>
            </a:r>
            <a:r>
              <a:rPr lang="en-US" sz="2800" b="1" dirty="0" err="1">
                <a:solidFill>
                  <a:schemeClr val="bg1"/>
                </a:solidFill>
              </a:rPr>
              <a:t>Persönliche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Schutzausrüstung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ES </a:t>
            </a:r>
            <a:r>
              <a:rPr lang="de-DE" kern="0" dirty="0">
                <a:solidFill>
                  <a:srgbClr val="FFFF00"/>
                </a:solidFill>
              </a:rPr>
              <a:t>wird immer</a:t>
            </a:r>
            <a:r>
              <a:rPr lang="de-DE" kern="0" dirty="0">
                <a:solidFill>
                  <a:schemeClr val="bg1"/>
                </a:solidFill>
              </a:rPr>
              <a:t> die definierte PSA für die Aufgabe verwenden, die ich übernehme.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Sie sind für die Wartung und Verwendung aller PSA verantwortlich, die für die von Ihnen ausgeführten Aufgaben vorgesehen sind.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Wenn die angegebene PSA nicht verfügbar ist, haben Sie das Recht, die Ausführung der Aufgabe abzulehnen.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Wenn Ihre PSA beschädigt ist, geben Sie Ihre alte PSA ab und fordern Sie einen Ersatz an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Vorfallsbericht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I</a:t>
            </a:r>
            <a:r>
              <a:rPr lang="de-DE" kern="0" dirty="0" err="1">
                <a:solidFill>
                  <a:srgbClr val="FFFF00"/>
                </a:solidFill>
              </a:rPr>
              <a:t>ch</a:t>
            </a:r>
            <a:r>
              <a:rPr lang="de-DE" kern="0" dirty="0">
                <a:solidFill>
                  <a:srgbClr val="FFFF00"/>
                </a:solidFill>
              </a:rPr>
              <a:t> werde immer </a:t>
            </a:r>
            <a:r>
              <a:rPr lang="de-DE" kern="0" dirty="0">
                <a:solidFill>
                  <a:schemeClr val="bg1"/>
                </a:solidFill>
              </a:rPr>
              <a:t>sofort alle Vorfälle melden, die ich sehe, und bei jeder resultierenden Untersuchung uneingeschränkt kooperieren.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Alle Beinaheunfälle, Sachschäden und Verletzungen müssen sofort der Leitung am Standort </a:t>
            </a:r>
            <a:r>
              <a:rPr lang="de-DE" sz="1600" kern="0" dirty="0" err="1">
                <a:solidFill>
                  <a:schemeClr val="bg1"/>
                </a:solidFill>
              </a:rPr>
              <a:t>Harsco</a:t>
            </a:r>
            <a:r>
              <a:rPr lang="de-DE" sz="1600" kern="0" dirty="0">
                <a:solidFill>
                  <a:schemeClr val="bg1"/>
                </a:solidFill>
              </a:rPr>
              <a:t> gemeldet werden.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Alle Vorfälle müssen einen Untersuchungsprozess durchlaufen, um sicherzustellen, dass vorbeugende Maßnahmen definiert und umgesetzt sowie innerhalb der Organisation geteilt werden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"3 </a:t>
            </a:r>
            <a:r>
              <a:rPr lang="en-US" sz="2800" b="1" dirty="0" err="1">
                <a:solidFill>
                  <a:schemeClr val="bg1"/>
                </a:solidFill>
              </a:rPr>
              <a:t>Kontaktpunkte</a:t>
            </a:r>
            <a:r>
              <a:rPr lang="en-US" sz="2800" b="1" dirty="0">
                <a:solidFill>
                  <a:schemeClr val="bg1"/>
                </a:solidFill>
              </a:rPr>
              <a:t>"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werde immer </a:t>
            </a:r>
            <a:r>
              <a:rPr lang="de-DE" kern="0" dirty="0">
                <a:solidFill>
                  <a:schemeClr val="bg1"/>
                </a:solidFill>
              </a:rPr>
              <a:t>"3 Kontaktpunkte" verwenden, wenn ich mobile Geräte, Plattformen, Treppen und Leitern montiere / demontiere.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Alle Mitarbeiter müssen bei der Montage und Demontage der Geräte stets die 3 Kontaktstellen einhalten.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Sie müssen alle beschädigten und fehlenden Handläufe / Stufen / Treppen sofort Ihrem Vorgesetzten melden und eine ordnungsgemäße Befestigung sicherstellen.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Arbeit in der </a:t>
            </a:r>
            <a:r>
              <a:rPr lang="en-US" sz="2800" b="1" dirty="0" err="1">
                <a:solidFill>
                  <a:schemeClr val="bg1"/>
                </a:solidFill>
              </a:rPr>
              <a:t>Höhe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786697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I</a:t>
            </a:r>
            <a:r>
              <a:rPr lang="de-DE" kern="0" dirty="0" err="1">
                <a:solidFill>
                  <a:srgbClr val="FFFF00"/>
                </a:solidFill>
              </a:rPr>
              <a:t>ch</a:t>
            </a:r>
            <a:r>
              <a:rPr lang="de-DE" kern="0" dirty="0">
                <a:solidFill>
                  <a:srgbClr val="FFFF00"/>
                </a:solidFill>
              </a:rPr>
              <a:t> werde immer </a:t>
            </a:r>
            <a:r>
              <a:rPr lang="de-DE" kern="0" dirty="0">
                <a:solidFill>
                  <a:schemeClr val="bg1"/>
                </a:solidFill>
              </a:rPr>
              <a:t>die richtige Ausrüstung für die Aufgabe verwenden, wenn ich in der Höhe arbeite, und sicherstellen, dass sie vor dem Gebrauch überprüft wird.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3987530"/>
            <a:ext cx="7489060" cy="246221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Ich werde mich immer an die Hierarchie der Kontrollprozesse halten (Eliminierung, Substitution, technische Kontrollen und persönliche Schutzausrüstung), um sicherzustellen, dass ich die richtige Ausrüstung für die Aufgabe habe.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Das Arbeiten im Höhentraining ist wichtig, um alle verfügbaren Absturzsicherungsanforderungen und spezifischen Rettungsoptionen zu verstehen.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Überprüfen Sie immer, ob sich Ihre Ausrüstung in einem guten Zustand befindet, bevor Sie mit der Aufgabe beginnen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Mobiltelefon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831403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werde niemals </a:t>
            </a:r>
            <a:r>
              <a:rPr lang="de-DE" kern="0" dirty="0">
                <a:solidFill>
                  <a:schemeClr val="bg1"/>
                </a:solidFill>
              </a:rPr>
              <a:t>ein Telefon benutzen, während ich Geräte bediene oder vor Ort fahre.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575835"/>
            <a:ext cx="6198263" cy="196977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de-DE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Ein Hand-Mobiltelefon darf nicht während der Fahrt, beim Bedienen von Maschinen oder in einer mobilen Anlage verwendet werden.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Wenn Sie einen Anruf tätigen / empfangen müssen, gehen Sie zu einem dafür vorgesehenen sicheren Ort.</a:t>
            </a:r>
            <a:endParaRPr lang="en-US" sz="1600" kern="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25"/>
            <a:ext cx="9340515" cy="632612"/>
          </a:xfrm>
        </p:spPr>
        <p:txBody>
          <a:bodyPr/>
          <a:lstStyle/>
          <a:p>
            <a:r>
              <a:rPr lang="de-DE" kern="0" dirty="0"/>
              <a:t>WAS PASSIERT NACH EINEM REGELBRUCH?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de-DE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Wenn ein Verstoß gegen eine goldene Regel vorliegt, wird eine vollständige Untersuchung durchgeführt.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22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de-DE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Die Ergebnisse werden von der lokalen Geschäftsleitung, einschließlich Personal und Recht, überprüft.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09" y="1302144"/>
            <a:ext cx="2672747" cy="3324285"/>
            <a:chOff x="5943610" y="1302144"/>
            <a:chExt cx="2477598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048118" y="1959429"/>
              <a:ext cx="2373090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de-DE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Bei der Prüfung der Untersuchungsergebnisse wird ein faires Verfahren zur Festlegung der geeigneten Disziplinarmaßnahmen angewendet</a:t>
              </a:r>
              <a:endPara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84898" y="1377478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WEIL ICH MICH SORGE...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251775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845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Anwendung der goldenen Regel ist ein weiterer Schritt, um zu demonstrieren, dass Sie für die Sicherheit aller sorgen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2"/>
            <a:ext cx="2133599" cy="3251775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79870" y="1693316"/>
            <a:ext cx="1944087" cy="315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 haben die Berechtigung, die Arbeit zu beenden, wenn Sie der Meinung sind, dass es nicht sicher ist, eine bestimmte Aufgabe fortzusetzen.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262662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58952" y="2080275"/>
            <a:ext cx="194058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dieser Berechtigung haben Sie die Verantwortung, einen sicheren Weg zu finden, um die Aufgabe zu erledigen.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5405" y="5100869"/>
            <a:ext cx="5286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de-DE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gibt immer einen sicheren Weg, Dinge zu tun!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73753"/>
            <a:ext cx="12070633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831077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382457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282922" y="1521077"/>
              <a:ext cx="46858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Wie hat Harsco die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Regeln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entwickelt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8318689" cy="432345"/>
            <a:chOff x="906167" y="1481371"/>
            <a:chExt cx="5997409" cy="43234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38259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319475" y="1507478"/>
              <a:ext cx="55718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Was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sind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die GOLDENEN EGELN von Harsco?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12192001" cy="432345"/>
            <a:chOff x="898255" y="1481371"/>
            <a:chExt cx="8807845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383379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325280" y="1490898"/>
              <a:ext cx="83808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Was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passiert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wenn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gegen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Goldenen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Regeln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verstoßen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wird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0" y="2822993"/>
            <a:ext cx="43683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WIE?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 GOLDENEN REGELN </a:t>
            </a:r>
            <a:r>
              <a:rPr lang="en-US" sz="2200" b="1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wurden</a:t>
            </a: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entwickelt</a:t>
            </a: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76287" y="5136971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Diese Regeln sind keine neuen Gefahrenkontrollen, sie sind seit vielen Jahren in unsere Verfahren und Arbeitspraktiken eingebettet</a:t>
            </a:r>
            <a:endParaRPr lang="en-US" sz="16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658515"/>
            <a:chOff x="812940" y="2373826"/>
            <a:chExt cx="1701132" cy="2658515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Open Sans" panose="020B0606030504020204"/>
                </a:rPr>
                <a:t>Überprüfung der wesentlichen Risiken im gesamten </a:t>
              </a:r>
              <a:r>
                <a:rPr lang="de-DE" sz="1600" dirty="0" err="1">
                  <a:solidFill>
                    <a:schemeClr val="bg1"/>
                  </a:solidFill>
                  <a:latin typeface="Open Sans" panose="020B0606030504020204"/>
                </a:rPr>
                <a:t>Harsco</a:t>
              </a:r>
              <a:r>
                <a:rPr lang="de-DE" sz="1600" dirty="0">
                  <a:solidFill>
                    <a:schemeClr val="bg1"/>
                  </a:solidFill>
                  <a:latin typeface="Open Sans" panose="020B0606030504020204"/>
                </a:rPr>
                <a:t>-Betrieb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698627"/>
            <a:chOff x="2966288" y="2379736"/>
            <a:chExt cx="1701133" cy="269862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Open Sans" panose="020B0606030504020204"/>
                </a:rPr>
                <a:t>Überprüfung potenziell tödlicher Vorfälle in </a:t>
              </a:r>
              <a:r>
                <a:rPr lang="de-DE" sz="1600" dirty="0" err="1">
                  <a:solidFill>
                    <a:schemeClr val="bg1"/>
                  </a:solidFill>
                  <a:latin typeface="Open Sans" panose="020B0606030504020204"/>
                </a:rPr>
                <a:t>Harsco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695557"/>
            <a:chOff x="4910360" y="2379736"/>
            <a:chExt cx="2031462" cy="26955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Open Sans" panose="020B0606030504020204"/>
                </a:rPr>
                <a:t>Benchmark - Überprüfung gleichwertiger Regelmodelle in der gesamten Branche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WARUM?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05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de-DE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Goldene Regeln </a:t>
            </a: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wurden festgelegt, um potenziell tödliche Risiken in ganz </a:t>
            </a:r>
            <a:r>
              <a:rPr lang="de-DE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</a:t>
            </a: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zu vermeiden.</a:t>
            </a: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275729"/>
            <a:ext cx="6096000" cy="9983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de-DE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Zusammen</a:t>
            </a: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mit den Risikokontrollen des Managements bieten sie die sicherste Möglichkeit, unsere Aktivitäten auszuführen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794170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de-DE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Regeln </a:t>
            </a:r>
            <a:r>
              <a:rPr lang="de-DE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 Gefahrenkontrollen, für deren Anwendung alle Mitarbeiter, Auftragnehmer, Leiharbeiter und Besucher zuständig sind. sowie persönlich für die Einhaltung dieser verantwortlich zu sein.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</a:t>
            </a:r>
            <a:r>
              <a:rPr lang="en-US" sz="3600" kern="0" dirty="0" err="1"/>
              <a:t>Regeln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95756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2800" b="1" dirty="0" err="1">
                <a:solidFill>
                  <a:schemeClr val="bg1"/>
                </a:solidFill>
              </a:rPr>
              <a:t>Drogen</a:t>
            </a:r>
            <a:r>
              <a:rPr lang="en-US" sz="2800" b="1" dirty="0">
                <a:solidFill>
                  <a:schemeClr val="bg1"/>
                </a:solidFill>
              </a:rPr>
              <a:t> und </a:t>
            </a:r>
            <a:r>
              <a:rPr lang="en-US" sz="2800" b="1" dirty="0" err="1">
                <a:solidFill>
                  <a:schemeClr val="bg1"/>
                </a:solidFill>
              </a:rPr>
              <a:t>Alkohol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Fit </a:t>
            </a:r>
            <a:r>
              <a:rPr lang="en-US" sz="2800" dirty="0" err="1">
                <a:solidFill>
                  <a:schemeClr val="bg1"/>
                </a:solidFill>
              </a:rPr>
              <a:t>für</a:t>
            </a:r>
            <a:r>
              <a:rPr lang="en-US" sz="2800" dirty="0">
                <a:solidFill>
                  <a:schemeClr val="bg1"/>
                </a:solidFill>
              </a:rPr>
              <a:t> die Arbeit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985560"/>
            <a:ext cx="4963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FFFF00"/>
                </a:solidFill>
              </a:rPr>
              <a:t>Ich </a:t>
            </a:r>
            <a:r>
              <a:rPr lang="en-US" kern="0" dirty="0" err="1">
                <a:solidFill>
                  <a:srgbClr val="FFFF00"/>
                </a:solidFill>
              </a:rPr>
              <a:t>werde</a:t>
            </a:r>
            <a:r>
              <a:rPr lang="en-US" kern="0" dirty="0">
                <a:solidFill>
                  <a:srgbClr val="FFFF00"/>
                </a:solidFill>
              </a:rPr>
              <a:t> </a:t>
            </a:r>
            <a:r>
              <a:rPr lang="en-US" kern="0" dirty="0" err="1">
                <a:solidFill>
                  <a:srgbClr val="FFFF00"/>
                </a:solidFill>
              </a:rPr>
              <a:t>immer</a:t>
            </a:r>
            <a:r>
              <a:rPr lang="en-US" kern="0" dirty="0">
                <a:solidFill>
                  <a:srgbClr val="FFFF00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frei</a:t>
            </a:r>
            <a:r>
              <a:rPr lang="en-US" kern="0" dirty="0">
                <a:solidFill>
                  <a:schemeClr val="bg1"/>
                </a:solidFill>
              </a:rPr>
              <a:t> von </a:t>
            </a:r>
            <a:r>
              <a:rPr lang="en-US" kern="0" dirty="0" err="1">
                <a:solidFill>
                  <a:schemeClr val="bg1"/>
                </a:solidFill>
              </a:rPr>
              <a:t>Alkohol</a:t>
            </a:r>
            <a:r>
              <a:rPr lang="en-US" kern="0" dirty="0">
                <a:solidFill>
                  <a:schemeClr val="bg1"/>
                </a:solidFill>
              </a:rPr>
              <a:t> und </a:t>
            </a:r>
            <a:r>
              <a:rPr lang="en-US" kern="0" dirty="0" err="1">
                <a:solidFill>
                  <a:schemeClr val="bg1"/>
                </a:solidFill>
              </a:rPr>
              <a:t>Dorgen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zur</a:t>
            </a:r>
            <a:r>
              <a:rPr lang="en-US" kern="0" dirty="0">
                <a:solidFill>
                  <a:schemeClr val="bg1"/>
                </a:solidFill>
              </a:rPr>
              <a:t> Arbeit </a:t>
            </a:r>
            <a:r>
              <a:rPr lang="en-US" kern="0" dirty="0" err="1">
                <a:solidFill>
                  <a:schemeClr val="bg1"/>
                </a:solidFill>
              </a:rPr>
              <a:t>erscheinen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18969"/>
            <a:ext cx="7287279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Personen, die von Alkohol oder anderen Drogen betroffen sind, dürfen keine </a:t>
            </a:r>
            <a:r>
              <a:rPr lang="de-DE" sz="1600" kern="0" dirty="0" err="1">
                <a:solidFill>
                  <a:schemeClr val="bg1"/>
                </a:solidFill>
              </a:rPr>
              <a:t>Harsco</a:t>
            </a:r>
            <a:r>
              <a:rPr lang="de-DE" sz="1600" kern="0" dirty="0">
                <a:solidFill>
                  <a:schemeClr val="bg1"/>
                </a:solidFill>
              </a:rPr>
              <a:t>-Räumlichkeiten betreten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Die Auswirkungen von Alkohol und anderen Drogen können Ihre Fähigkeit beeinträchtigen, die Arbeit sicher zu erledigen.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Verschreibungspflichtige Medikamente müssen ebenfalls in Betracht gezogen und mit Ihrem Arzt besprochen werden.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Wenn Ihre Leistung beeinträchtigt werden kann, sollte </a:t>
            </a:r>
            <a:r>
              <a:rPr lang="de-DE" sz="1600" kern="0" dirty="0" err="1">
                <a:solidFill>
                  <a:schemeClr val="bg1"/>
                </a:solidFill>
              </a:rPr>
              <a:t>Harsco</a:t>
            </a:r>
            <a:r>
              <a:rPr lang="de-DE" sz="1600" kern="0" dirty="0">
                <a:solidFill>
                  <a:schemeClr val="bg1"/>
                </a:solidFill>
              </a:rPr>
              <a:t> darüber informiert werden.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pt-BR" sz="2800" dirty="0">
                <a:solidFill>
                  <a:schemeClr val="bg1"/>
                </a:solidFill>
              </a:rPr>
              <a:t>Absperrungen einhalten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werde immer </a:t>
            </a:r>
            <a:r>
              <a:rPr lang="de-DE" kern="0" dirty="0">
                <a:solidFill>
                  <a:schemeClr val="bg1"/>
                </a:solidFill>
              </a:rPr>
              <a:t>die Absperrung befolgen, markieren, ausschalten (Nullenergie) und die erforderlichen Genehmigungen befolgen.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Anmerkungen</a:t>
            </a:r>
            <a:endParaRPr lang="en-US" sz="1600" b="1" kern="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Elektrizität, Prozessleitungsdruck und -temperatur, mechanische Energie, Federenergie und Hydraulikdruck sind häufige Gefahren, denen wir in unserem Betrieb ausgesetzt sind.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Stellen Sie sicher, dass Sie für die Durchführung von Aktivitäten im Zusammenhang mit Energie geschult und zertifiziert sind und über die Ressourcen verfügen, um das Verfahren einzuhalten.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Sicherheitsausrüstungen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stelle immer sicher</a:t>
            </a:r>
            <a:r>
              <a:rPr lang="de-DE" kern="0" dirty="0">
                <a:solidFill>
                  <a:schemeClr val="bg1"/>
                </a:solidFill>
              </a:rPr>
              <a:t>, dass keine Sicherheitsvorrichtungen umgangen oder deaktiviert werden können.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346919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Sicherheitsvorrichtungen schützen Sie und andere.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Niemand hat die Befugnis, eine Sicherheitsvorrichtung ohne ordnungsgemäße Risikobewertung und Führungserlaubnis zu umgehen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Ausrüstung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bediene nur Geräte</a:t>
            </a:r>
            <a:r>
              <a:rPr lang="de-DE" kern="0" dirty="0">
                <a:solidFill>
                  <a:schemeClr val="bg1"/>
                </a:solidFill>
              </a:rPr>
              <a:t>, für deren Verwendung ich geschult und autorisiert wurde.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025371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Sie sollten niemals Geräte bedienen, für deren Verwendung Sie nicht geschult wurden.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Sie haben das Recht, die Bedienung von Geräten zu verweigern, für deren Verwendung Sie nicht geschult wurden.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Wenn Sie geschult wurden, aber glauben, dass Sie eine Aktualisierung benötigen, sollten Sie danach fragen.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0" dirty="0"/>
              <a:t>DIE REGELN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Betriebsverfahren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kern="0" dirty="0">
                <a:solidFill>
                  <a:srgbClr val="FFFF00"/>
                </a:solidFill>
              </a:rPr>
              <a:t>Ich werde immer </a:t>
            </a:r>
            <a:r>
              <a:rPr lang="de-DE" kern="0" dirty="0">
                <a:solidFill>
                  <a:schemeClr val="bg1"/>
                </a:solidFill>
              </a:rPr>
              <a:t>das Standardverfahren für die von mir ausgeführte Aufgabe respektieren und mit jedem intervenieren, der auf unsichere Weise arbeitet.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Anmerkung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Alle Routinetätigkeiten müssen über ein aktualisiertes Verfahren und eine aktualisierte Risikobewertung verfügen.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Ich muss für meine Aufgabe geschult und qualifiziert sein.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solidFill>
                  <a:schemeClr val="bg1"/>
                </a:solidFill>
              </a:rPr>
              <a:t>Nicht routinemäßige Tätigkeiten müssen einer Risikobewertung unterzogen werden.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_x00e9_gorie xmlns="8461214c-85bb-4fc6-a9b7-26dbb8f6f897" xsi:nil="true"/>
    <_Flow_SignoffStatus xmlns="8461214c-85bb-4fc6-a9b7-26dbb8f6f89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64818D452A44ABAB2CB94AE329A63" ma:contentTypeVersion="15" ma:contentTypeDescription="Create a new document." ma:contentTypeScope="" ma:versionID="f4a14efcc6cd02dbc4658d83663af6b8">
  <xsd:schema xmlns:xsd="http://www.w3.org/2001/XMLSchema" xmlns:xs="http://www.w3.org/2001/XMLSchema" xmlns:p="http://schemas.microsoft.com/office/2006/metadata/properties" xmlns:ns2="8461214c-85bb-4fc6-a9b7-26dbb8f6f897" xmlns:ns3="2b4fcf0f-7581-4457-a907-caf6cc8dfb9f" targetNamespace="http://schemas.microsoft.com/office/2006/metadata/properties" ma:root="true" ma:fieldsID="d039dbe60189cb0c720a5546231195a0" ns2:_="" ns3:_="">
    <xsd:import namespace="8461214c-85bb-4fc6-a9b7-26dbb8f6f897"/>
    <xsd:import namespace="2b4fcf0f-7581-4457-a907-caf6cc8dfb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Cat_x00e9_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1214c-85bb-4fc6-a9b7-26dbb8f6f8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6" nillable="true" ma:displayName="Sign-off status" ma:internalName="Sign_x002d_off_x0020_status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at_x00e9_gorie" ma:index="21" nillable="true" ma:displayName="Catégorie" ma:format="Dropdown" ma:internalName="Cat_x00e9_gorie">
      <xsd:simpleType>
        <xsd:restriction base="dms:Choice">
          <xsd:enumeration value="Bouletage"/>
          <xsd:enumeration value="Emballage"/>
          <xsd:enumeration value="TAB"/>
          <xsd:enumeration value="Evulca"/>
          <xsd:enumeration value="Maintenance"/>
          <xsd:enumeration value="Gardanne"/>
          <xsd:enumeration value="Ugine Briquetage"/>
          <xsd:enumeration value="Ugine oxy"/>
          <xsd:enumeration value="Ugine Laitiers"/>
          <xsd:enumeration value="Ugine Marthod"/>
          <xsd:enumeration value="Asco Lot 2"/>
          <xsd:enumeration value="Asco lot 3"/>
          <xsd:enumeration value="Asco Meulage"/>
          <xsd:enumeration value="Asco lot 4"/>
          <xsd:enumeration value="Ancize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4fcf0f-7581-4457-a907-caf6cc8dfb9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b4fcf0f-7581-4457-a907-caf6cc8dfb9f"/>
    <ds:schemaRef ds:uri="8461214c-85bb-4fc6-a9b7-26dbb8f6f89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47EC00-8095-4CFD-95A7-973BE165F1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1214c-85bb-4fc6-a9b7-26dbb8f6f897"/>
    <ds:schemaRef ds:uri="2b4fcf0f-7581-4457-a907-caf6cc8dfb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1001</Words>
  <Application>Microsoft Office PowerPoint</Application>
  <PresentationFormat>Grand écran</PresentationFormat>
  <Paragraphs>109</Paragraphs>
  <Slides>17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Présentation PowerPoint</vt:lpstr>
      <vt:lpstr>AGENDA</vt:lpstr>
      <vt:lpstr>WIE?</vt:lpstr>
      <vt:lpstr>WARUM? </vt:lpstr>
      <vt:lpstr>Die Regeln</vt:lpstr>
      <vt:lpstr>DIE REGELN</vt:lpstr>
      <vt:lpstr>DIE REGELN</vt:lpstr>
      <vt:lpstr>DIE REGELN</vt:lpstr>
      <vt:lpstr>DIE REGELN</vt:lpstr>
      <vt:lpstr>DIE REGELN</vt:lpstr>
      <vt:lpstr>DIE REGELN</vt:lpstr>
      <vt:lpstr>DIE REGELN</vt:lpstr>
      <vt:lpstr>DIE REGELN</vt:lpstr>
      <vt:lpstr>DIE REGELN</vt:lpstr>
      <vt:lpstr>WAS PASSIERT NACH EINEM REGELBRUCH?</vt:lpstr>
      <vt:lpstr>WEIL ICH MICH SORGE...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DUBOIS, Charlotte</cp:lastModifiedBy>
  <cp:revision>313</cp:revision>
  <cp:lastPrinted>2021-04-27T14:52:08Z</cp:lastPrinted>
  <dcterms:created xsi:type="dcterms:W3CDTF">2018-02-19T14:20:53Z</dcterms:created>
  <dcterms:modified xsi:type="dcterms:W3CDTF">2021-04-27T16:20:05Z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0x01010060464818D452A44ABAB2CB94AE329A63</vt:lpwstr>
  </property>
</Properties>
</file>